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υφροσύνη Μπόσκου" userId="fbb44325-8c96-447a-9f39-72e73bd20f63" providerId="ADAL" clId="{C031B219-B253-4F5A-93AF-195030A3DDAE}"/>
    <pc:docChg chg="modSld">
      <pc:chgData name="Ευφροσύνη Μπόσκου" userId="fbb44325-8c96-447a-9f39-72e73bd20f63" providerId="ADAL" clId="{C031B219-B253-4F5A-93AF-195030A3DDAE}" dt="2023-10-16T06:13:13.745" v="42" actId="255"/>
      <pc:docMkLst>
        <pc:docMk/>
      </pc:docMkLst>
      <pc:sldChg chg="modSp mod">
        <pc:chgData name="Ευφροσύνη Μπόσκου" userId="fbb44325-8c96-447a-9f39-72e73bd20f63" providerId="ADAL" clId="{C031B219-B253-4F5A-93AF-195030A3DDAE}" dt="2023-10-16T06:13:13.745" v="42" actId="255"/>
        <pc:sldMkLst>
          <pc:docMk/>
          <pc:sldMk cId="3462865793" sldId="256"/>
        </pc:sldMkLst>
        <pc:spChg chg="mod">
          <ac:chgData name="Ευφροσύνη Μπόσκου" userId="fbb44325-8c96-447a-9f39-72e73bd20f63" providerId="ADAL" clId="{C031B219-B253-4F5A-93AF-195030A3DDAE}" dt="2023-10-16T06:11:51.940" v="38" actId="14100"/>
          <ac:spMkLst>
            <pc:docMk/>
            <pc:sldMk cId="3462865793" sldId="256"/>
            <ac:spMk id="3" creationId="{278FDAF0-41F5-BCB2-CC72-8D530C87737A}"/>
          </ac:spMkLst>
        </pc:spChg>
        <pc:spChg chg="mod">
          <ac:chgData name="Ευφροσύνη Μπόσκου" userId="fbb44325-8c96-447a-9f39-72e73bd20f63" providerId="ADAL" clId="{C031B219-B253-4F5A-93AF-195030A3DDAE}" dt="2023-10-16T06:13:13.745" v="42" actId="255"/>
          <ac:spMkLst>
            <pc:docMk/>
            <pc:sldMk cId="3462865793" sldId="256"/>
            <ac:spMk id="10" creationId="{0C84F17D-70D5-21D6-0006-B135DFB3B0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5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7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5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0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6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6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7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9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0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1">
            <a:extLst>
              <a:ext uri="{FF2B5EF4-FFF2-40B4-BE49-F238E27FC236}">
                <a16:creationId xmlns:a16="http://schemas.microsoft.com/office/drawing/2014/main" id="{C0205314-35C1-164D-BC9F-013EC41B6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3151" y="0"/>
            <a:ext cx="1901686" cy="6858000"/>
            <a:chOff x="10290315" y="0"/>
            <a:chExt cx="1901686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6D6973-F827-304E-AD22-40A86F3B1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D6538C6-97C2-AB4B-AD91-6683E87D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62DEA63-689F-7841-B0B3-D0D5CD5F6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C5AE396-582D-B941-887F-AE7DA1DEB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DDDB50-AA2E-8945-AD98-A5004EB1C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DFF1FF1-C613-4F45-B36D-938BA709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F1433CDB-675B-5448-8A7F-7D659FD29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13A0198-6A62-2329-0FA9-99458A643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659126"/>
            <a:ext cx="4699687" cy="1014284"/>
          </a:xfrm>
        </p:spPr>
        <p:txBody>
          <a:bodyPr/>
          <a:lstStyle/>
          <a:p>
            <a:r>
              <a:rPr lang="el-GR" dirty="0"/>
              <a:t>Πρόσκληση 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78FDAF0-41F5-BCB2-CC72-8D530C877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6116" y="1556776"/>
            <a:ext cx="5557382" cy="899332"/>
          </a:xfrm>
        </p:spPr>
        <p:txBody>
          <a:bodyPr>
            <a:normAutofit/>
          </a:bodyPr>
          <a:lstStyle/>
          <a:p>
            <a:pPr algn="ctr"/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«Παρουσίαση των αποτελεσμάτων                              της μελέτης αξιοποίησης του κτιριακού αποθέματος των καπναποθηκών στην Καβάλα»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B649DE0-E556-2C2E-205B-BF74F8AEA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953" r="10291"/>
          <a:stretch/>
        </p:blipFill>
        <p:spPr>
          <a:xfrm>
            <a:off x="5259514" y="-117"/>
            <a:ext cx="6927163" cy="6857999"/>
          </a:xfrm>
          <a:prstGeom prst="rect">
            <a:avLst/>
          </a:prstGeom>
        </p:spPr>
      </p:pic>
      <p:pic>
        <p:nvPicPr>
          <p:cNvPr id="6" name="Εικόνα 5" descr="Kavala Logo">
            <a:extLst>
              <a:ext uri="{FF2B5EF4-FFF2-40B4-BE49-F238E27FC236}">
                <a16:creationId xmlns:a16="http://schemas.microsoft.com/office/drawing/2014/main" id="{9B753545-4EA8-8B0C-A88D-45DB29730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19834"/>
            <a:ext cx="1628775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0C84F17D-70D5-21D6-0006-B135DFB3B054}"/>
              </a:ext>
            </a:extLst>
          </p:cNvPr>
          <p:cNvSpPr txBox="1">
            <a:spLocks/>
          </p:cNvSpPr>
          <p:nvPr/>
        </p:nvSpPr>
        <p:spPr>
          <a:xfrm>
            <a:off x="5264837" y="784299"/>
            <a:ext cx="6927164" cy="336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l-GR" sz="2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Ο </a:t>
            </a:r>
            <a:r>
              <a:rPr lang="el-GR" sz="2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Δήμος Καβάλας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el-GR" sz="18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l-GR" sz="2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σας προσκαλεί την </a:t>
            </a:r>
            <a:r>
              <a:rPr lang="el-GR" sz="2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Π</a:t>
            </a:r>
            <a:r>
              <a:rPr lang="el-GR" sz="2900" b="1" dirty="0">
                <a:solidFill>
                  <a:srgbClr val="222222"/>
                </a:solidFill>
                <a:latin typeface="Arial" panose="020B0604020202020204" pitchFamily="34" charset="0"/>
              </a:rPr>
              <a:t>έμπτη</a:t>
            </a:r>
            <a:r>
              <a:rPr lang="el-GR" sz="2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19 Οκτωβρίου 2023</a:t>
            </a:r>
            <a:r>
              <a:rPr lang="el-GR" sz="2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και ώρα </a:t>
            </a:r>
            <a:r>
              <a:rPr lang="el-GR" sz="2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19.00 </a:t>
            </a:r>
            <a:r>
              <a:rPr lang="el-GR" sz="2900" dirty="0">
                <a:solidFill>
                  <a:srgbClr val="222222"/>
                </a:solidFill>
                <a:latin typeface="Arial" panose="020B0604020202020204" pitchFamily="34" charset="0"/>
              </a:rPr>
              <a:t>στην</a:t>
            </a:r>
          </a:p>
          <a:p>
            <a:pPr algn="ctr">
              <a:spcBef>
                <a:spcPts val="600"/>
              </a:spcBef>
            </a:pPr>
            <a:endParaRPr lang="el-GR" sz="2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l-GR" sz="3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l-GR" sz="3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«Παρουσίαση των </a:t>
            </a:r>
            <a:r>
              <a:rPr lang="el-GR" sz="3400" b="1" dirty="0">
                <a:solidFill>
                  <a:srgbClr val="222222"/>
                </a:solidFill>
                <a:latin typeface="Arial" panose="020B0604020202020204" pitchFamily="34" charset="0"/>
              </a:rPr>
              <a:t>αποτελεσμάτων της μελέτης αξιοποίησης του</a:t>
            </a:r>
          </a:p>
          <a:p>
            <a:pPr algn="ctr">
              <a:spcBef>
                <a:spcPts val="600"/>
              </a:spcBef>
            </a:pPr>
            <a:r>
              <a:rPr lang="el-GR" sz="3400" b="1" dirty="0">
                <a:solidFill>
                  <a:srgbClr val="222222"/>
                </a:solidFill>
                <a:latin typeface="Arial" panose="020B0604020202020204" pitchFamily="34" charset="0"/>
              </a:rPr>
              <a:t> κτιριακού αποθέματος των καπναποθηκών στην Καβάλα</a:t>
            </a:r>
            <a:r>
              <a:rPr lang="el-GR" sz="3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»,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l-GR" sz="2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2900" b="1" dirty="0">
                <a:solidFill>
                  <a:srgbClr val="222222"/>
                </a:solidFill>
                <a:latin typeface="Arial" panose="020B0604020202020204" pitchFamily="34" charset="0"/>
              </a:rPr>
              <a:t>α</a:t>
            </a:r>
            <a:r>
              <a:rPr lang="el-GR" sz="2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ίθουσα εκδηλώσεων Δημοτικής Βιβλιοθήκης Καβάλας </a:t>
            </a:r>
            <a:r>
              <a:rPr lang="el-GR" sz="29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l-GR" sz="2900" dirty="0">
                <a:solidFill>
                  <a:srgbClr val="222222"/>
                </a:solidFill>
                <a:latin typeface="Arial" panose="020B0604020202020204" pitchFamily="34" charset="0"/>
              </a:rPr>
              <a:t>4</a:t>
            </a:r>
            <a:r>
              <a:rPr lang="el-GR" sz="290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ος</a:t>
            </a:r>
            <a:r>
              <a:rPr lang="el-GR" sz="29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όροφος)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l-GR" sz="17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l-GR" sz="17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l-GR" sz="29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Η παρουσίαση υλοποιείται στο πλαίσιο της πράξης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l-GR" sz="29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«Μελέτη αξιοποίησης του κτιριακού αποθέματος των καπναποθηκών στην Καβάλα».</a:t>
            </a:r>
          </a:p>
          <a:p>
            <a:pPr algn="ctr">
              <a:spcBef>
                <a:spcPts val="600"/>
              </a:spcBef>
            </a:pPr>
            <a:r>
              <a:rPr lang="el-GR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9" name="Εικόνα 18" descr="Εικόνα που περιέχει κτίριο, υπαίθριος, πέτρα, τούβλο&#10;&#10;Περιγραφή που δημιουργήθηκε αυτόματα">
            <a:extLst>
              <a:ext uri="{FF2B5EF4-FFF2-40B4-BE49-F238E27FC236}">
                <a16:creationId xmlns:a16="http://schemas.microsoft.com/office/drawing/2014/main" id="{E0E05C7C-6607-7550-8124-5AD6CEB8B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6" y="2946930"/>
            <a:ext cx="2788809" cy="1862825"/>
          </a:xfrm>
          <a:prstGeom prst="rect">
            <a:avLst/>
          </a:prstGeom>
        </p:spPr>
      </p:pic>
      <p:pic>
        <p:nvPicPr>
          <p:cNvPr id="35" name="Εικόνα 34" descr="Εικόνα που περιέχει τρόπος, οδός, πέτρα, δρόμ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0BB045C-A756-3420-E2EA-F84595BFF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4" y="4911502"/>
            <a:ext cx="2765811" cy="1842848"/>
          </a:xfrm>
          <a:prstGeom prst="rect">
            <a:avLst/>
          </a:prstGeom>
        </p:spPr>
      </p:pic>
      <p:pic>
        <p:nvPicPr>
          <p:cNvPr id="37" name="Εικόνα 36" descr="Εικόνα που περιέχει κτίριο, υπαίθριος, δημόσιο κτίριο, θέρε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6612EE6A-9313-ABB0-DA95-1F3AEF239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5" y="4901514"/>
            <a:ext cx="3202843" cy="1862823"/>
          </a:xfrm>
          <a:prstGeom prst="rect">
            <a:avLst/>
          </a:prstGeom>
        </p:spPr>
      </p:pic>
      <p:pic>
        <p:nvPicPr>
          <p:cNvPr id="39" name="Εικόνα 38" descr="Εικόνα που περιέχει κτίριο, υπαίθριος, τούβλο, παλιός&#10;&#10;Περιγραφή που δημιουργήθηκε αυτόματα">
            <a:extLst>
              <a:ext uri="{FF2B5EF4-FFF2-40B4-BE49-F238E27FC236}">
                <a16:creationId xmlns:a16="http://schemas.microsoft.com/office/drawing/2014/main" id="{C1B929C7-9B62-BCBC-32CA-5C8609154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09" y="4677439"/>
            <a:ext cx="1373023" cy="2043799"/>
          </a:xfrm>
          <a:prstGeom prst="rect">
            <a:avLst/>
          </a:prstGeom>
        </p:spPr>
      </p:pic>
      <p:pic>
        <p:nvPicPr>
          <p:cNvPr id="41" name="Εικόνα 40" descr="Εικόνα που περιέχει κτίριο, υπαίθριος, παλιός, τούβλο&#10;&#10;Περιγραφή που δημιουργήθηκε αυτόματα">
            <a:extLst>
              <a:ext uri="{FF2B5EF4-FFF2-40B4-BE49-F238E27FC236}">
                <a16:creationId xmlns:a16="http://schemas.microsoft.com/office/drawing/2014/main" id="{CD94DFFC-42B2-34E2-0A3B-17EC70E3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43" y="4657587"/>
            <a:ext cx="1436708" cy="20842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F5B499-ACB0-40C8-346D-BCE43C89E9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66" y="136762"/>
            <a:ext cx="6672127" cy="44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865793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75</Words>
  <Application>Microsoft Office PowerPoint</Application>
  <PresentationFormat>Ευρεία οθόνη</PresentationFormat>
  <Paragraphs>14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Arial</vt:lpstr>
      <vt:lpstr>Neue Haas Grotesk Text Pro</vt:lpstr>
      <vt:lpstr>PunchcardVTI</vt:lpstr>
      <vt:lpstr>Πρόσκληση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Πρόσκληση</dc:title>
  <dc:creator>Project4</dc:creator>
  <cp:lastModifiedBy>Ευφροσύνη Μπόσκου</cp:lastModifiedBy>
  <cp:revision>21</cp:revision>
  <dcterms:created xsi:type="dcterms:W3CDTF">2022-09-21T11:28:43Z</dcterms:created>
  <dcterms:modified xsi:type="dcterms:W3CDTF">2023-10-16T06:13:18Z</dcterms:modified>
</cp:coreProperties>
</file>